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  <p:sldMasterId id="2147483658" r:id="rId5"/>
    <p:sldMasterId id="2147483663" r:id="rId6"/>
  </p:sldMasterIdLst>
  <p:notesMasterIdLst>
    <p:notesMasterId r:id="rId15"/>
  </p:notesMasterIdLst>
  <p:sldIdLst>
    <p:sldId id="257" r:id="rId7"/>
    <p:sldId id="264" r:id="rId8"/>
    <p:sldId id="260" r:id="rId9"/>
    <p:sldId id="285" r:id="rId10"/>
    <p:sldId id="286" r:id="rId11"/>
    <p:sldId id="282" r:id="rId12"/>
    <p:sldId id="287" r:id="rId13"/>
    <p:sldId id="288" r:id="rId14"/>
  </p:sldIdLst>
  <p:sldSz cx="12192000" cy="6858000"/>
  <p:notesSz cx="6858000" cy="9144000"/>
  <p:embeddedFontLst>
    <p:embeddedFont>
      <p:font typeface="Archivo" pitchFamily="2" charset="77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Fira Sans" panose="020B05030500000200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3" roundtripDataSignature="AMtx7mhjr32BpnRiRZ+7da9LXxDrcTduV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904C54-B150-947D-15FA-66C5725F8225}" name="Gilliane PRUVOST" initials="GP" userId="S::gilliane.pruvost@etyo.com::4efd2beb-7769-4cc6-88da-b3dd82b2d6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A52992-48EB-40F8-A00F-CDC656958FCA}">
  <a:tblStyle styleId="{82A52992-48EB-40F8-A00F-CDC656958F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50"/>
    <p:restoredTop sz="95976"/>
  </p:normalViewPr>
  <p:slideViewPr>
    <p:cSldViewPr snapToGrid="0">
      <p:cViewPr varScale="1">
        <p:scale>
          <a:sx n="89" d="100"/>
          <a:sy n="89" d="100"/>
        </p:scale>
        <p:origin x="200" y="6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4.xml"/><Relationship Id="rId19" Type="http://schemas.openxmlformats.org/officeDocument/2006/relationships/font" Target="fonts/font4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43" Type="http://customschemas.google.com/relationships/presentationmetadata" Target="metadata"/><Relationship Id="rId48" Type="http://schemas.microsoft.com/office/2018/10/relationships/authors" Target="authors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20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EA068-C5FB-7981-BF4B-63700AD3C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9D3C25-F3EB-25FA-2D09-AD257D6A2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131353-0912-940E-DED7-6D9B407F4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F82B15-C355-E92F-DD61-C9849F54B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0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52353-43A6-896B-4EAF-2B0BEA6B3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3B70008-3AAC-A23D-829A-0E979E1FD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CF1087-E391-14E2-EFE0-C50497001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B42F06-4CAB-2F8F-670B-EAB5EF4157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294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21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5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mière page - ERE">
  <p:cSld name="Première page - E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 - EG">
  <p:cSld name="Intercalaire - EG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simple sans titre">
  <p:cSld name="Contenu simple sans titr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77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65">
          <p15:clr>
            <a:srgbClr val="F26B43"/>
          </p15:clr>
        </p15:guide>
        <p15:guide id="2" pos="234">
          <p15:clr>
            <a:srgbClr val="F26B43"/>
          </p15:clr>
        </p15:guide>
        <p15:guide id="3" orient="horz" pos="25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/>
          <p:nvPr/>
        </p:nvSpPr>
        <p:spPr>
          <a:xfrm>
            <a:off x="0" y="0"/>
            <a:ext cx="6330043" cy="6858000"/>
          </a:xfrm>
          <a:prstGeom prst="rect">
            <a:avLst/>
          </a:prstGeom>
          <a:solidFill>
            <a:schemeClr val="dk2"/>
          </a:solidFill>
          <a:ln w="12700" cap="flat" cmpd="sng">
            <a:solidFill>
              <a:srgbClr val="BABA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7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/>
        </p:nvSpPr>
        <p:spPr>
          <a:xfrm>
            <a:off x="393979" y="1234925"/>
            <a:ext cx="9757018" cy="2800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/>
            <a:r>
              <a:rPr lang="fr-FR" sz="4400" dirty="0">
                <a:solidFill>
                  <a:srgbClr val="020B3C"/>
                </a:solidFill>
                <a:effectLst/>
                <a:latin typeface="Archivo" pitchFamily="2" charset="77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fr-FR" sz="4400" dirty="0">
                <a:solidFill>
                  <a:srgbClr val="5FFFA6"/>
                </a:solidFill>
                <a:effectLst/>
                <a:latin typeface="Archivo ExtraCondensed ExtraCon" pitchFamily="2" charset="77"/>
                <a:ea typeface="Calibri" panose="020F0502020204030204" pitchFamily="34" charset="0"/>
                <a:cs typeface="Arial" panose="020B0604020202020204" pitchFamily="34" charset="0"/>
              </a:rPr>
              <a:t>Commune de Belz (56)</a:t>
            </a:r>
            <a:endParaRPr lang="fr-FR" sz="4400" dirty="0">
              <a:solidFill>
                <a:srgbClr val="020B3C"/>
              </a:solidFill>
              <a:effectLst/>
              <a:latin typeface="Archivo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4400" dirty="0">
                <a:solidFill>
                  <a:srgbClr val="FFFFFF"/>
                </a:solidFill>
                <a:effectLst/>
                <a:latin typeface="Archivo ExtraCondensed ExtraCon" pitchFamily="2" charset="77"/>
                <a:ea typeface="Calibri" panose="020F0502020204030204" pitchFamily="34" charset="0"/>
                <a:cs typeface="Arial" panose="020B0604020202020204" pitchFamily="34" charset="0"/>
              </a:rPr>
              <a:t>Marché de maîtrise d’œuvre pour la construction d’un équipement footballistique</a:t>
            </a:r>
            <a:endParaRPr lang="fr-FR" sz="4400" dirty="0">
              <a:solidFill>
                <a:srgbClr val="020B3C"/>
              </a:solidFill>
              <a:effectLst/>
              <a:latin typeface="Archivo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393980" y="4653265"/>
            <a:ext cx="6766841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rgbClr val="54DD8C"/>
                </a:solidFill>
                <a:latin typeface="Archivo"/>
                <a:ea typeface="Archivo"/>
                <a:cs typeface="Archivo"/>
                <a:sym typeface="Archivo"/>
              </a:rPr>
              <a:t>Annexe 3 au règlement de consultation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rgbClr val="54DD8C"/>
                </a:solidFill>
                <a:latin typeface="Archivo"/>
                <a:ea typeface="Archivo"/>
                <a:cs typeface="Archivo"/>
                <a:sym typeface="Archivo"/>
              </a:rPr>
              <a:t>– Références </a:t>
            </a:r>
            <a:endParaRPr sz="2200" b="0" i="0" u="none" strike="noStrike" cap="none" dirty="0">
              <a:solidFill>
                <a:srgbClr val="54DD8C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b="0" i="0" u="none" strike="noStrike" cap="none" dirty="0">
                <a:solidFill>
                  <a:schemeClr val="lt2"/>
                </a:solidFill>
                <a:latin typeface="Archivo"/>
                <a:ea typeface="Archivo"/>
                <a:cs typeface="Archivo"/>
                <a:sym typeface="Archivo"/>
              </a:rPr>
              <a:t>1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du mandataire</a:t>
            </a:r>
            <a:endParaRPr sz="7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474DA3-7D10-F74F-8A04-793123B17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829652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635B3B0B-6E9D-1A43-AC0B-B42729AB5ED5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12001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31E00-90BA-D79B-F32B-83517A98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471551-5A1F-D89D-5013-D47E035A3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931273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BEF8F071-E94E-0E59-2404-C07FDCC5BB2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261820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CE6BF-F9EB-F8FF-BA88-0AABC109F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F9BF0D5-19AE-A934-77B6-8C4021B0F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891037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9C084A1A-2808-C2AC-C2DE-D5D3F563EC1A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44899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2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du co-traitant </a:t>
            </a:r>
            <a:r>
              <a:rPr lang="fr-FR" sz="3200" dirty="0">
                <a:solidFill>
                  <a:schemeClr val="dk2"/>
                </a:solidFill>
                <a:highlight>
                  <a:srgbClr val="FFFF00"/>
                </a:highlight>
                <a:latin typeface="Archivo"/>
                <a:cs typeface="Archivo"/>
                <a:sym typeface="Archivo"/>
              </a:rPr>
              <a:t>XXX </a:t>
            </a:r>
            <a:endParaRPr sz="700" dirty="0">
              <a:highlight>
                <a:srgbClr val="FFFF00"/>
              </a:highligh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168129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81891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872AAF1-6A2C-0841-15CF-90C716416260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349193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60608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3688FFF-F007-B67C-B6DD-67ADF9B82FE7}"/>
              </a:ext>
            </a:extLst>
          </p:cNvPr>
          <p:cNvSpPr txBox="1"/>
          <p:nvPr/>
        </p:nvSpPr>
        <p:spPr>
          <a:xfrm>
            <a:off x="10014012" y="0"/>
            <a:ext cx="2177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i="1" dirty="0">
                <a:solidFill>
                  <a:schemeClr val="accent1">
                    <a:lumMod val="50000"/>
                  </a:schemeClr>
                </a:solidFill>
                <a:latin typeface="Archivo" pitchFamily="2" charset="77"/>
                <a:cs typeface="Archivo" pitchFamily="2" charset="77"/>
              </a:rPr>
              <a:t>Candidat n° (…)</a:t>
            </a:r>
          </a:p>
        </p:txBody>
      </p:sp>
    </p:spTree>
    <p:extLst>
      <p:ext uri="{BB962C8B-B14F-4D97-AF65-F5344CB8AC3E}">
        <p14:creationId xmlns:p14="http://schemas.microsoft.com/office/powerpoint/2010/main" val="1045348701"/>
      </p:ext>
    </p:extLst>
  </p:cSld>
  <p:clrMapOvr>
    <a:masterClrMapping/>
  </p:clrMapOvr>
</p:sld>
</file>

<file path=ppt/theme/theme1.xml><?xml version="1.0" encoding="utf-8"?>
<a:theme xmlns:a="http://schemas.openxmlformats.org/drawingml/2006/main" name="Première page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2E0962FC-0136-204E-9A81-3E766A9809E5}"/>
    </a:ext>
  </a:extLst>
</a:theme>
</file>

<file path=ppt/theme/theme2.xml><?xml version="1.0" encoding="utf-8"?>
<a:theme xmlns:a="http://schemas.openxmlformats.org/drawingml/2006/main" name="Intercalaire - EG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44545A8E-FEA6-B24E-9986-5DF1A155A325}"/>
    </a:ext>
  </a:extLst>
</a:theme>
</file>

<file path=ppt/theme/theme3.xml><?xml version="1.0" encoding="utf-8"?>
<a:theme xmlns:a="http://schemas.openxmlformats.org/drawingml/2006/main" name="Contenu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_Annexe 3_Presentation references" id="{E39EDA20-06FE-EE49-B6D5-F6BD13E42948}" vid="{B23C91AC-D56D-BD46-9874-9AC6A975AE2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 xmlns="5eb5d1fb-7cef-48f6-a298-8512e2f900d9" xsi:nil="true"/>
    <MigrationWizIdVersion xmlns="5eb5d1fb-7cef-48f6-a298-8512e2f900d9" xsi:nil="true"/>
    <lcf76f155ced4ddcb4097134ff3c332f xmlns="5eb5d1fb-7cef-48f6-a298-8512e2f900d9">
      <Terms xmlns="http://schemas.microsoft.com/office/infopath/2007/PartnerControls"/>
    </lcf76f155ced4ddcb4097134ff3c332f>
    <TaxCatchAll xmlns="c6f7f608-3296-40aa-b4ea-4d1bb694ae6d" xsi:nil="true"/>
    <MigrationWizIdPermissions xmlns="5eb5d1fb-7cef-48f6-a298-8512e2f900d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061B01DF0A8E4DA99CE377C31D1E9A" ma:contentTypeVersion="18" ma:contentTypeDescription="Crée un document." ma:contentTypeScope="" ma:versionID="eaa44264961e5b53c7a57beb55c217c6">
  <xsd:schema xmlns:xsd="http://www.w3.org/2001/XMLSchema" xmlns:xs="http://www.w3.org/2001/XMLSchema" xmlns:p="http://schemas.microsoft.com/office/2006/metadata/properties" xmlns:ns2="5eb5d1fb-7cef-48f6-a298-8512e2f900d9" xmlns:ns3="c6f7f608-3296-40aa-b4ea-4d1bb694ae6d" targetNamespace="http://schemas.microsoft.com/office/2006/metadata/properties" ma:root="true" ma:fieldsID="d962d4ecc2a49b0acdfd5caf17faa47f" ns2:_="" ns3:_="">
    <xsd:import namespace="5eb5d1fb-7cef-48f6-a298-8512e2f900d9"/>
    <xsd:import namespace="c6f7f608-3296-40aa-b4ea-4d1bb694ae6d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b5d1fb-7cef-48f6-a298-8512e2f900d9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c927d621-4b62-4796-a176-68d64a748e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7f608-3296-40aa-b4ea-4d1bb694ae6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b80831b-7b69-4a21-a1f4-05c4fc0e3e72}" ma:internalName="TaxCatchAll" ma:showField="CatchAllData" ma:web="c6f7f608-3296-40aa-b4ea-4d1bb694ae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3C5CCD-2276-438F-A7F8-193AFBE857BD}">
  <ds:schemaRefs>
    <ds:schemaRef ds:uri="http://www.w3.org/XML/1998/namespace"/>
    <ds:schemaRef ds:uri="http://schemas.openxmlformats.org/package/2006/metadata/core-properties"/>
    <ds:schemaRef ds:uri="http://purl.org/dc/terms/"/>
    <ds:schemaRef ds:uri="e07c9607-0fa4-46c2-ae48-4755f5b215da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1eb4e81f-daf0-4c72-9f9e-e6fe4d52802c"/>
    <ds:schemaRef ds:uri="5eb5d1fb-7cef-48f6-a298-8512e2f900d9"/>
    <ds:schemaRef ds:uri="c6f7f608-3296-40aa-b4ea-4d1bb694ae6d"/>
  </ds:schemaRefs>
</ds:datastoreItem>
</file>

<file path=customXml/itemProps2.xml><?xml version="1.0" encoding="utf-8"?>
<ds:datastoreItem xmlns:ds="http://schemas.openxmlformats.org/officeDocument/2006/customXml" ds:itemID="{09C411D7-B381-40AC-B512-651B7951D1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C1708C-C521-4297-95E9-D939A2B1E7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b5d1fb-7cef-48f6-a298-8512e2f900d9"/>
    <ds:schemaRef ds:uri="c6f7f608-3296-40aa-b4ea-4d1bb694ae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Première page</Template>
  <TotalTime>1</TotalTime>
  <Words>426</Words>
  <Application>Microsoft Macintosh PowerPoint</Application>
  <PresentationFormat>Grand écran</PresentationFormat>
  <Paragraphs>169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Fira Sans</vt:lpstr>
      <vt:lpstr>Calibri</vt:lpstr>
      <vt:lpstr>Archivo</vt:lpstr>
      <vt:lpstr>Archivo ExtraCondensed ExtraCon</vt:lpstr>
      <vt:lpstr>Arial</vt:lpstr>
      <vt:lpstr>Première page</vt:lpstr>
      <vt:lpstr>Intercalaire - EG</vt:lpstr>
      <vt:lpstr>Contenu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  Glaser</dc:creator>
  <cp:lastModifiedBy>Lucie  Glaser</cp:lastModifiedBy>
  <cp:revision>2</cp:revision>
  <dcterms:created xsi:type="dcterms:W3CDTF">2024-03-29T08:36:47Z</dcterms:created>
  <dcterms:modified xsi:type="dcterms:W3CDTF">2024-03-29T08:37:54Z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0x010100752DCC114BBBA44FBCCE5324109F08DB</vt:lpwstr>
  </property>
  <property fmtid="{D5CDD505-2E9C-101B-9397-08002B2CF9AE}" pid="3" name="MediaServiceImageTags">
    <vt:lpwstr/>
  </property>
</Properties>
</file>